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872DF-90CD-4CF7-9751-BD8A5B9CF47E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AC240-3DF3-4CEF-B969-1606DDA2F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69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9A976B-A7D7-4B24-AB10-027FC3903B06}" type="datetimeFigureOut">
              <a:rPr lang="en-GB" smtClean="0"/>
              <a:t>15/03/2013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EE9090-DE11-423B-9120-E1F80CBE575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sl-SI" dirty="0"/>
          </a:p>
          <a:p>
            <a:pPr algn="l"/>
            <a:endParaRPr lang="sl-SI" sz="2200" dirty="0" smtClean="0"/>
          </a:p>
          <a:p>
            <a:pPr algn="l"/>
            <a:r>
              <a:rPr lang="sl-SI" sz="2200" dirty="0" smtClean="0"/>
              <a:t>Forum IKT 50+                              Ljubljana, 4.12.2012</a:t>
            </a:r>
            <a:endParaRPr lang="en-GB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40" y="1124745"/>
            <a:ext cx="589927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dirty="0" smtClean="0"/>
              <a:t>Organizacija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Aktivnosti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Glavni cilj</a:t>
            </a:r>
          </a:p>
          <a:p>
            <a:pPr marL="109728" indent="0">
              <a:lnSpc>
                <a:spcPct val="150000"/>
              </a:lnSpc>
              <a:buNone/>
            </a:pPr>
            <a:endParaRPr lang="sl-SI" sz="1000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„</a:t>
            </a:r>
            <a:r>
              <a:rPr lang="sl-SI" sz="2400" b="1" dirty="0" smtClean="0">
                <a:solidFill>
                  <a:srgbClr val="FF0000"/>
                </a:solidFill>
              </a:rPr>
              <a:t>Čim dalj časa trajajoče aktivno in kreativno življenje starejših, prepoznavanje njihovega potenciala, znanja in izkušenj kot prispevka celotni družbi“</a:t>
            </a:r>
          </a:p>
          <a:p>
            <a:endParaRPr lang="sl-SI" b="1" dirty="0"/>
          </a:p>
          <a:p>
            <a:endParaRPr lang="sl-SI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Predstavitev ZDUS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031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dirty="0" smtClean="0"/>
              <a:t>Komisija za informatiko</a:t>
            </a:r>
          </a:p>
          <a:p>
            <a:r>
              <a:rPr lang="sl-SI" dirty="0" smtClean="0"/>
              <a:t>Poslanstvo:  </a:t>
            </a: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„Z različnimi aktivnostmi čimveč starejših usposobiti za uporabo moderne informacijske tehnologije“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Naloge:</a:t>
            </a:r>
          </a:p>
          <a:p>
            <a:pPr lvl="1"/>
            <a:r>
              <a:rPr lang="sl-SI" dirty="0" smtClean="0"/>
              <a:t>Skupne in infrastrukturne zadeve</a:t>
            </a:r>
          </a:p>
          <a:p>
            <a:pPr lvl="1"/>
            <a:r>
              <a:rPr lang="sl-SI" dirty="0" smtClean="0"/>
              <a:t>Podpora dejavnosti DU in ZDUS</a:t>
            </a:r>
          </a:p>
          <a:p>
            <a:pPr lvl="1"/>
            <a:r>
              <a:rPr lang="sl-SI" dirty="0" smtClean="0"/>
              <a:t>Sodelovanje v državnih in mednarodnih projektih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IT področje v ZDUS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689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l-SI" dirty="0" smtClean="0"/>
              <a:t>Opremljanje DU z računalniško opremo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Razširitev Internet dostopa med članstvo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Posodobitev komunikacijske opreme na ZDUS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Računalnik za zaščito in varovanje podatkov, ki nastajajo na ZDUS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Skupne in infrastrukturne zadeve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1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l-SI" dirty="0" smtClean="0"/>
              <a:t>Spletna stran ZDUS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Spletna stran Mreže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Programska oprema ORPO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Programska oprema BOPRO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Računalniško izobraževanje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Statistika o dejavnosti društev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Nove aplikacije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Podpora dejavnosti DU in ZDUS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977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Pri projektih gre za sodelovanje z drugimi organizacijami pri obravnavanju problematike in za uveljavitev vpliva na področjih, ki zadevajo starejše</a:t>
            </a:r>
          </a:p>
          <a:p>
            <a:r>
              <a:rPr lang="sl-SI" dirty="0"/>
              <a:t>ZDUS = predstavnik končnih uporabnikov</a:t>
            </a:r>
            <a:endParaRPr lang="sl-SI" dirty="0" smtClean="0"/>
          </a:p>
          <a:p>
            <a:r>
              <a:rPr lang="sl-SI" dirty="0" smtClean="0"/>
              <a:t>Navedeni so samo projekti s prisotno IKT komponento</a:t>
            </a:r>
          </a:p>
          <a:p>
            <a:r>
              <a:rPr lang="sl-SI" dirty="0" smtClean="0"/>
              <a:t>Državni projekti </a:t>
            </a:r>
          </a:p>
          <a:p>
            <a:pPr lvl="1"/>
            <a:r>
              <a:rPr lang="sl-SI" dirty="0" smtClean="0"/>
              <a:t>Starejši za višjo kakovost življenja doma</a:t>
            </a:r>
          </a:p>
          <a:p>
            <a:pPr lvl="1"/>
            <a:r>
              <a:rPr lang="sl-SI" dirty="0" smtClean="0"/>
              <a:t>Starejši za skladni razvoj dolgožive družbe (Mreža)</a:t>
            </a:r>
          </a:p>
          <a:p>
            <a:pPr lvl="1"/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 smtClean="0"/>
              <a:t>Sodelovanje v projektih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358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SETIP – Senior Education and Training Internet Platform</a:t>
            </a:r>
          </a:p>
          <a:p>
            <a:r>
              <a:rPr lang="sl-SI" sz="2400" dirty="0" smtClean="0"/>
              <a:t>MyStories – ICT based Intergenerational Learning</a:t>
            </a:r>
          </a:p>
          <a:p>
            <a:r>
              <a:rPr lang="sl-SI" sz="2400" dirty="0" smtClean="0"/>
              <a:t>Mix@ges – Intergenerational Bonding via creative new Media</a:t>
            </a:r>
          </a:p>
          <a:p>
            <a:r>
              <a:rPr lang="sl-SI" sz="2400" dirty="0" smtClean="0"/>
              <a:t>SAAPHO – Secure active Ageing, participation and Health for the Old</a:t>
            </a:r>
          </a:p>
          <a:p>
            <a:r>
              <a:rPr lang="sl-SI" sz="2400" dirty="0" smtClean="0"/>
              <a:t>HELPS – Housing and Home-care for the Elderly and vulnerable People and Local Partnership Strategies in Central Europe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 smtClean="0"/>
              <a:t>Mednarodni projekti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271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Vprašanja</a:t>
            </a:r>
            <a:endParaRPr lang="en-GB" sz="4000" dirty="0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2915816" y="2333391"/>
            <a:ext cx="3363824" cy="249244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1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239</Words>
  <Application>Microsoft Office PowerPoint</Application>
  <PresentationFormat>Diaprojekcija na zaslonu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Concourse</vt:lpstr>
      <vt:lpstr>PowerPointova predstavitev</vt:lpstr>
      <vt:lpstr>Predstavitev ZDUS</vt:lpstr>
      <vt:lpstr>IT področje v ZDUS</vt:lpstr>
      <vt:lpstr>Skupne in infrastrukturne zadeve</vt:lpstr>
      <vt:lpstr>Podpora dejavnosti DU in ZDUS</vt:lpstr>
      <vt:lpstr>Sodelovanje v projektih</vt:lpstr>
      <vt:lpstr>Mednarodni projekti</vt:lpstr>
      <vt:lpstr>Vprašanja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Alenka Reissner</dc:creator>
  <cp:lastModifiedBy>Banovec</cp:lastModifiedBy>
  <cp:revision>13</cp:revision>
  <cp:lastPrinted>2012-12-03T17:02:41Z</cp:lastPrinted>
  <dcterms:created xsi:type="dcterms:W3CDTF">2012-11-28T17:09:45Z</dcterms:created>
  <dcterms:modified xsi:type="dcterms:W3CDTF">2013-03-15T08:37:23Z</dcterms:modified>
</cp:coreProperties>
</file>